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74" d="100"/>
          <a:sy n="74" d="100"/>
        </p:scale>
        <p:origin x="1349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83680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 / Noodles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862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527278"/>
            <a:chOff x="-7192" y="-54845"/>
            <a:chExt cx="11173730" cy="2036371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Wedges / Pasta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2036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Chicken Pasta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&amp;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Broccoli / Cauliflower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–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Salt &amp;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Mac &amp; Cheese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C6288-03CB-491D-A35B-31361A4A4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12054</TotalTime>
  <Words>663</Words>
  <Application>Microsoft Office PowerPoint</Application>
  <PresentationFormat>Custom</PresentationFormat>
  <Paragraphs>216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Calibri</vt:lpstr>
      <vt:lpstr>League Spartan</vt:lpstr>
      <vt:lpstr>Arimo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Rosena Quigley</cp:lastModifiedBy>
  <cp:revision>27</cp:revision>
  <dcterms:created xsi:type="dcterms:W3CDTF">2006-08-16T00:00:00Z</dcterms:created>
  <dcterms:modified xsi:type="dcterms:W3CDTF">2024-03-20T12:16:37Z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